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60" r:id="rId5"/>
    <p:sldId id="262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Light" panose="020F0302020204030203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DBA6-348D-4ABC-B89D-0F550F3BE9D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F0A2-7B5E-4A2F-ACD5-EC3F6E2851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5F0A2-7B5E-4A2F-ACD5-EC3F6E2851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6424" y="1028842"/>
            <a:ext cx="947737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76424" y="2476499"/>
            <a:ext cx="9477376" cy="370046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562099"/>
            <a:ext cx="2628900" cy="4614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562099"/>
            <a:ext cx="7734300" cy="461486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154251" y="3449011"/>
            <a:ext cx="6848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kern="2000" spc="600" baseline="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cruzrojainstituto.edu.ec</a:t>
            </a:r>
            <a:endParaRPr lang="en-US" sz="1400" kern="2000" spc="600" baseline="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4E929B-0A35-4C8B-9AFC-2F6E32EE2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963" y="1045730"/>
            <a:ext cx="9778832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3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1779373"/>
            <a:ext cx="12192000" cy="32045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 userDrawn="1"/>
        </p:nvSpPr>
        <p:spPr>
          <a:xfrm rot="5400000">
            <a:off x="11996270" y="6474506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9881875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92757" y="2469251"/>
            <a:ext cx="10866076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3" name="Rectángulo 12"/>
          <p:cNvSpPr/>
          <p:nvPr userDrawn="1"/>
        </p:nvSpPr>
        <p:spPr>
          <a:xfrm rot="5400000">
            <a:off x="142406" y="61854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12222" y="2146986"/>
            <a:ext cx="3636747" cy="2634739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  <a:p>
            <a:r>
              <a:rPr lang="es-ES" dirty="0"/>
              <a:t>Haga clic para editar el estilo de subtítulo del patrón</a:t>
            </a:r>
          </a:p>
          <a:p>
            <a:r>
              <a:rPr lang="es-ES" dirty="0"/>
              <a:t>Haga clic para editar el estilo de subtítulo del patrón</a:t>
            </a:r>
          </a:p>
          <a:p>
            <a:r>
              <a:rPr lang="es-ES" dirty="0"/>
              <a:t>Haga clic para editar el estilo de subtítulo del patrón</a:t>
            </a:r>
          </a:p>
          <a:p>
            <a:r>
              <a:rPr lang="es-ES" dirty="0"/>
              <a:t>Haga clic para editar el estilo de subtítulo del patrón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 userDrawn="1"/>
        </p:nvSpPr>
        <p:spPr>
          <a:xfrm rot="5400000">
            <a:off x="11996270" y="6474506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9881875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84519" y="2386872"/>
            <a:ext cx="5984061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8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12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2300" y="2882899"/>
            <a:ext cx="6845300" cy="32940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2301" y="1370197"/>
            <a:ext cx="70612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2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477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024" y="1183058"/>
            <a:ext cx="10264776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882899"/>
            <a:ext cx="3695700" cy="32940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85000" y="2882899"/>
            <a:ext cx="4368800" cy="3294064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9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34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2065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1206501"/>
            <a:ext cx="6172200" cy="50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806700"/>
            <a:ext cx="3932237" cy="341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9871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5400000">
            <a:off x="142406" y="6474505"/>
            <a:ext cx="53324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38137" y="6551240"/>
            <a:ext cx="201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Instituto Superior Tecnológico Cruz Roja Ecuatoriana 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11557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005388" y="12541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844800"/>
            <a:ext cx="3932237" cy="3282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912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876424" y="365125"/>
            <a:ext cx="9477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6424" y="1825625"/>
            <a:ext cx="9477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2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02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STCRE">
      <a:dk1>
        <a:srgbClr val="4E4E4E"/>
      </a:dk1>
      <a:lt1>
        <a:srgbClr val="FFFFFF"/>
      </a:lt1>
      <a:dk2>
        <a:srgbClr val="660000"/>
      </a:dk2>
      <a:lt2>
        <a:srgbClr val="FFFFFF"/>
      </a:lt2>
      <a:accent1>
        <a:srgbClr val="E1E1E1"/>
      </a:accent1>
      <a:accent2>
        <a:srgbClr val="C3C3C3"/>
      </a:accent2>
      <a:accent3>
        <a:srgbClr val="C3C3C3"/>
      </a:accent3>
      <a:accent4>
        <a:srgbClr val="A5A5A5"/>
      </a:accent4>
      <a:accent5>
        <a:srgbClr val="A5A5A5"/>
      </a:accent5>
      <a:accent6>
        <a:srgbClr val="343434"/>
      </a:accent6>
      <a:hlink>
        <a:srgbClr val="D8D8D8"/>
      </a:hlink>
      <a:folHlink>
        <a:srgbClr val="4E4E4E"/>
      </a:folHlink>
    </a:clrScheme>
    <a:fontScheme name="ISTCRE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Panorámica</PresentationFormat>
  <Paragraphs>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Lato Light</vt:lpstr>
      <vt:lpstr>Calibri</vt:lpstr>
      <vt:lpstr>lato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ROMO DURAN GABRIEL ANDRES</dc:creator>
  <cp:lastModifiedBy>ROMO DURAN GABRIEL ANDRES</cp:lastModifiedBy>
  <cp:revision>25</cp:revision>
  <dcterms:created xsi:type="dcterms:W3CDTF">2020-08-14T16:33:13Z</dcterms:created>
  <dcterms:modified xsi:type="dcterms:W3CDTF">2022-03-04T18:50:48Z</dcterms:modified>
</cp:coreProperties>
</file>